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>
          <p15:clr>
            <a:srgbClr val="A4A3A4"/>
          </p15:clr>
        </p15:guide>
        <p15:guide id="2" orient="horz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603" y="62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461173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363520509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59389119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807794547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42384400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98064765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899693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930130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146879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15289A-B05E-ACCE-4E1C-6FB3309B60F8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570622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645107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631106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59B78A1-FB8C-5C79-3783-1C32ABC48818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669353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042533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147869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DA5CF0-D1F7-8E2B-BEEE-1E50F2BA90F7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G2G_gre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4860783" name="Rechteck 6"/>
          <p:cNvSpPr/>
          <p:nvPr userDrawn="1"/>
        </p:nvSpPr>
        <p:spPr bwMode="auto">
          <a:xfrm>
            <a:off x="368895" y="2617012"/>
            <a:ext cx="1931951" cy="3569037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1310525487" name="Rechteck 41"/>
          <p:cNvSpPr/>
          <p:nvPr userDrawn="1"/>
        </p:nvSpPr>
        <p:spPr bwMode="auto">
          <a:xfrm>
            <a:off x="2466815" y="2617012"/>
            <a:ext cx="4009332" cy="6185102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594851430" name="Rechteck 34"/>
          <p:cNvSpPr/>
          <p:nvPr userDrawn="1"/>
        </p:nvSpPr>
        <p:spPr bwMode="auto">
          <a:xfrm>
            <a:off x="367426" y="6337155"/>
            <a:ext cx="1931951" cy="2464959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1470961433" name="Bildplatzhalter 12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558160" y="2678848"/>
            <a:ext cx="3835937" cy="2626884"/>
          </a:xfrm>
          <a:prstGeom prst="rect">
            <a:avLst/>
          </a:prstGeom>
        </p:spPr>
        <p:txBody>
          <a:bodyPr bIns="46800" anchor="t" anchorCtr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Image/Figure</a:t>
            </a:r>
            <a:endParaRPr/>
          </a:p>
        </p:txBody>
      </p:sp>
      <p:sp>
        <p:nvSpPr>
          <p:cNvPr id="1463276054" name="Textplatzhalter 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117600" y="1070561"/>
            <a:ext cx="4533900" cy="699839"/>
          </a:xfrm>
          <a:prstGeom prst="rect">
            <a:avLst/>
          </a:prstGeom>
        </p:spPr>
        <p:txBody>
          <a:bodyPr lIns="36000"/>
          <a:lstStyle>
            <a:lvl1pPr>
              <a:defRPr sz="2150"/>
            </a:lvl1pPr>
          </a:lstStyle>
          <a:p>
            <a:pPr lvl="0">
              <a:defRPr/>
            </a:pPr>
            <a:r>
              <a:rPr lang="de-DE"/>
              <a:t>Name of Professorship or Chair</a:t>
            </a:r>
            <a:endParaRPr lang="en-US"/>
          </a:p>
        </p:txBody>
      </p:sp>
      <p:sp>
        <p:nvSpPr>
          <p:cNvPr id="498161499" name="Textplatzhalter 1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75061" y="1897495"/>
            <a:ext cx="3053939" cy="3009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spcBef>
                <a:spcPts val="0"/>
              </a:spcBef>
              <a:defRPr sz="1400"/>
            </a:lvl1pPr>
            <a:lvl5pPr marL="1891307" indent="0">
              <a:buNone/>
              <a:defRPr/>
            </a:lvl5pPr>
          </a:lstStyle>
          <a:p>
            <a:pPr lvl="0">
              <a:defRPr/>
            </a:pPr>
            <a:r>
              <a:rPr lang="de-DE"/>
              <a:t>Author(s)</a:t>
            </a:r>
            <a:endParaRPr lang="en-US"/>
          </a:p>
        </p:txBody>
      </p:sp>
      <p:sp>
        <p:nvSpPr>
          <p:cNvPr id="878513015" name="Textplatzhalter 3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2558177" y="5305731"/>
            <a:ext cx="3835920" cy="729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>
              <a:defRPr/>
            </a:pPr>
            <a:r>
              <a:rPr lang="de-DE"/>
              <a:t>Legend</a:t>
            </a:r>
            <a:endParaRPr lang="en-US"/>
          </a:p>
        </p:txBody>
      </p:sp>
      <p:sp>
        <p:nvSpPr>
          <p:cNvPr id="1884375987" name="Textplatzhalter 49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57344" y="8605759"/>
            <a:ext cx="1768707" cy="73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>
              <a:defRPr/>
            </a:pPr>
            <a:r>
              <a:rPr lang="de-DE"/>
              <a:t>Legend</a:t>
            </a:r>
            <a:endParaRPr lang="en-US"/>
          </a:p>
        </p:txBody>
      </p:sp>
      <p:sp>
        <p:nvSpPr>
          <p:cNvPr id="1714655312" name="Bildplatzhalter 51"/>
          <p:cNvSpPr>
            <a:spLocks noGrp="1"/>
          </p:cNvSpPr>
          <p:nvPr>
            <p:ph type="pic" sz="quarter" idx="36" hasCustomPrompt="1"/>
          </p:nvPr>
        </p:nvSpPr>
        <p:spPr bwMode="auto">
          <a:xfrm>
            <a:off x="457344" y="7430052"/>
            <a:ext cx="1766095" cy="116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Image/Figure</a:t>
            </a:r>
            <a:endParaRPr lang="en-US"/>
          </a:p>
        </p:txBody>
      </p:sp>
      <p:cxnSp>
        <p:nvCxnSpPr>
          <p:cNvPr id="1098357220" name="Gerader Verbinder 53"/>
          <p:cNvCxnSpPr/>
          <p:nvPr userDrawn="1"/>
        </p:nvCxnSpPr>
        <p:spPr bwMode="auto">
          <a:xfrm>
            <a:off x="379250" y="8918754"/>
            <a:ext cx="6096897" cy="0"/>
          </a:xfrm>
          <a:prstGeom prst="line">
            <a:avLst/>
          </a:prstGeom>
          <a:ln w="60960" cap="rnd" cmpd="sng">
            <a:solidFill>
              <a:srgbClr val="A2A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5348781" name="Textplatzhalter 62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517900" y="9034091"/>
            <a:ext cx="2958247" cy="48783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lIns="72000" tIns="72000" rIns="72000" bIns="72000"/>
          <a:lstStyle>
            <a:lvl1pPr>
              <a:defRPr sz="600"/>
            </a:lvl1pPr>
            <a:lvl2pPr>
              <a:defRPr sz="250"/>
            </a:lvl2pPr>
            <a:lvl3pPr>
              <a:defRPr sz="250"/>
            </a:lvl3pPr>
            <a:lvl4pPr>
              <a:defRPr sz="250"/>
            </a:lvl4pPr>
            <a:lvl5pPr>
              <a:defRPr sz="250"/>
            </a:lvl5pPr>
          </a:lstStyle>
          <a:p>
            <a:pPr lvl="0">
              <a:defRPr/>
            </a:pPr>
            <a:r>
              <a:rPr lang="de-DE"/>
              <a:t>References/Partners/etc</a:t>
            </a:r>
            <a:endParaRPr lang="en-US"/>
          </a:p>
        </p:txBody>
      </p:sp>
      <p:sp>
        <p:nvSpPr>
          <p:cNvPr id="1235458601" name="Textplatzhalter 2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377128" y="2678848"/>
            <a:ext cx="1915276" cy="3498536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16258939" name="Textplatzhalter 2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2474505" y="5386234"/>
            <a:ext cx="4009239" cy="3407610"/>
          </a:xfrm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492971463" name="Textplatzhalter 15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375660" y="6345237"/>
            <a:ext cx="1915276" cy="241350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sp>
        <p:nvSpPr>
          <p:cNvPr id="1123395386" name="Textplatzhalter 2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375660" y="6586587"/>
            <a:ext cx="1915276" cy="83666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250648445" name="Textplatzhalter 15"/>
          <p:cNvSpPr>
            <a:spLocks noGrp="1"/>
          </p:cNvSpPr>
          <p:nvPr>
            <p:ph type="body" sz="quarter" idx="49" hasCustomPrompt="1"/>
          </p:nvPr>
        </p:nvSpPr>
        <p:spPr bwMode="auto">
          <a:xfrm>
            <a:off x="2475049" y="2392748"/>
            <a:ext cx="4001098" cy="241351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cxnSp>
        <p:nvCxnSpPr>
          <p:cNvPr id="1650403172" name="Gerader Verbinder 1"/>
          <p:cNvCxnSpPr/>
          <p:nvPr userDrawn="1"/>
        </p:nvCxnSpPr>
        <p:spPr bwMode="auto">
          <a:xfrm>
            <a:off x="386847" y="2295603"/>
            <a:ext cx="6096897" cy="0"/>
          </a:xfrm>
          <a:prstGeom prst="line">
            <a:avLst/>
          </a:prstGeom>
          <a:ln w="60960" cap="rnd" cmpd="sng">
            <a:solidFill>
              <a:srgbClr val="A2A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8567770" name="Textplatzhalter 62"/>
          <p:cNvSpPr>
            <a:spLocks noGrp="1"/>
          </p:cNvSpPr>
          <p:nvPr>
            <p:ph type="body" sz="quarter" idx="50" hasCustomPrompt="1"/>
          </p:nvPr>
        </p:nvSpPr>
        <p:spPr bwMode="auto">
          <a:xfrm>
            <a:off x="381853" y="9033873"/>
            <a:ext cx="2958247" cy="48783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lIns="72000" tIns="72000" rIns="72000" bIns="72000">
            <a:normAutofit/>
          </a:bodyPr>
          <a:lstStyle>
            <a:lvl1pPr>
              <a:defRPr sz="600"/>
            </a:lvl1pPr>
            <a:lvl2pPr>
              <a:defRPr sz="250"/>
            </a:lvl2pPr>
            <a:lvl3pPr>
              <a:defRPr sz="250"/>
            </a:lvl3pPr>
            <a:lvl4pPr>
              <a:defRPr sz="250"/>
            </a:lvl4pPr>
            <a:lvl5pPr>
              <a:defRPr sz="250"/>
            </a:lvl5pPr>
          </a:lstStyle>
          <a:p>
            <a:pPr lvl="0">
              <a:defRPr/>
            </a:pPr>
            <a:r>
              <a:rPr lang="de-DE"/>
              <a:t>Adress of the Unit</a:t>
            </a:r>
            <a:endParaRPr lang="en-US"/>
          </a:p>
        </p:txBody>
      </p:sp>
      <p:sp>
        <p:nvSpPr>
          <p:cNvPr id="2081119061" name="Bildplatzhalter 51"/>
          <p:cNvSpPr>
            <a:spLocks noGrp="1"/>
          </p:cNvSpPr>
          <p:nvPr>
            <p:ph type="pic" sz="quarter" idx="52" hasCustomPrompt="1"/>
          </p:nvPr>
        </p:nvSpPr>
        <p:spPr bwMode="auto">
          <a:xfrm>
            <a:off x="367426" y="1061895"/>
            <a:ext cx="686674" cy="7253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/>
              <a:t>Image of presenter</a:t>
            </a:r>
            <a:endParaRPr lang="en-US"/>
          </a:p>
        </p:txBody>
      </p:sp>
      <p:sp>
        <p:nvSpPr>
          <p:cNvPr id="427905921" name="Bildplatzhalter 10"/>
          <p:cNvSpPr>
            <a:spLocks noGrp="1"/>
          </p:cNvSpPr>
          <p:nvPr>
            <p:ph type="pic" sz="quarter" idx="54" hasCustomPrompt="1"/>
          </p:nvPr>
        </p:nvSpPr>
        <p:spPr bwMode="auto">
          <a:xfrm>
            <a:off x="5736500" y="1053768"/>
            <a:ext cx="720000" cy="720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QR-Code</a:t>
            </a:r>
            <a:endParaRPr/>
          </a:p>
        </p:txBody>
      </p:sp>
      <p:pic>
        <p:nvPicPr>
          <p:cNvPr id="1119845863" name="Bildplatzhalter 74" descr="Ein Bild, das Rechteck, Symbol, Quadrat, Farbigkeit enthält.&#10;&#10;KI-generierte Inhalte können fehlerhaft sein."/>
          <p:cNvPicPr>
            <a:picLocks noChangeAspect="1"/>
          </p:cNvPicPr>
          <p:nvPr userDrawn="1"/>
        </p:nvPicPr>
        <p:blipFill rotWithShape="1">
          <a:blip r:embed="rId2"/>
          <a:srcRect t="-251" b="-120"/>
          <a:stretch/>
        </p:blipFill>
        <p:spPr bwMode="auto">
          <a:xfrm>
            <a:off x="367863" y="369807"/>
            <a:ext cx="533400" cy="415522"/>
          </a:xfrm>
          <a:prstGeom prst="rect">
            <a:avLst/>
          </a:prstGeom>
        </p:spPr>
      </p:pic>
      <p:sp>
        <p:nvSpPr>
          <p:cNvPr id="1434658824" name="Textplatzhalter 13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3429000" y="1901053"/>
            <a:ext cx="3053939" cy="3009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r">
              <a:spcBef>
                <a:spcPts val="0"/>
              </a:spcBef>
              <a:defRPr sz="1400"/>
            </a:lvl1pPr>
            <a:lvl5pPr marL="1891307" indent="0">
              <a:buNone/>
              <a:defRPr/>
            </a:lvl5pPr>
          </a:lstStyle>
          <a:p>
            <a:pPr lvl="0">
              <a:defRPr/>
            </a:pPr>
            <a:r>
              <a:rPr lang="de-DE"/>
              <a:t>Head of Unit</a:t>
            </a:r>
            <a:endParaRPr lang="en-US"/>
          </a:p>
        </p:txBody>
      </p:sp>
      <p:sp>
        <p:nvSpPr>
          <p:cNvPr id="1067417026" name="Textplatzhalter 15"/>
          <p:cNvSpPr>
            <a:spLocks noGrp="1"/>
          </p:cNvSpPr>
          <p:nvPr>
            <p:ph type="body" sz="quarter" idx="56" hasCustomPrompt="1"/>
          </p:nvPr>
        </p:nvSpPr>
        <p:spPr bwMode="auto">
          <a:xfrm>
            <a:off x="367426" y="2385253"/>
            <a:ext cx="1941653" cy="248844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G2G_oran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65772" name="Rechteck 6"/>
          <p:cNvSpPr/>
          <p:nvPr userDrawn="1"/>
        </p:nvSpPr>
        <p:spPr bwMode="auto">
          <a:xfrm>
            <a:off x="368895" y="2617012"/>
            <a:ext cx="1931951" cy="3569037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716382458" name="Rechteck 41"/>
          <p:cNvSpPr/>
          <p:nvPr userDrawn="1"/>
        </p:nvSpPr>
        <p:spPr bwMode="auto">
          <a:xfrm>
            <a:off x="2466815" y="2617012"/>
            <a:ext cx="4009332" cy="6185102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1563862275" name="Rechteck 34"/>
          <p:cNvSpPr/>
          <p:nvPr userDrawn="1"/>
        </p:nvSpPr>
        <p:spPr bwMode="auto">
          <a:xfrm>
            <a:off x="367426" y="6337155"/>
            <a:ext cx="1931951" cy="2464959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259802564" name="Bildplatzhalter 12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558160" y="2678848"/>
            <a:ext cx="3835937" cy="2626884"/>
          </a:xfrm>
          <a:prstGeom prst="rect">
            <a:avLst/>
          </a:prstGeom>
        </p:spPr>
        <p:txBody>
          <a:bodyPr bIns="46800" anchor="t" anchorCtr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Image/Figure</a:t>
            </a:r>
            <a:endParaRPr/>
          </a:p>
        </p:txBody>
      </p:sp>
      <p:sp>
        <p:nvSpPr>
          <p:cNvPr id="1463656900" name="Textplatzhalter 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117600" y="1070561"/>
            <a:ext cx="4533900" cy="699839"/>
          </a:xfrm>
          <a:prstGeom prst="rect">
            <a:avLst/>
          </a:prstGeom>
        </p:spPr>
        <p:txBody>
          <a:bodyPr lIns="36000"/>
          <a:lstStyle>
            <a:lvl1pPr>
              <a:defRPr sz="2150"/>
            </a:lvl1pPr>
          </a:lstStyle>
          <a:p>
            <a:pPr lvl="0">
              <a:defRPr/>
            </a:pPr>
            <a:r>
              <a:rPr lang="de-DE"/>
              <a:t>Name of Professorship or Chair</a:t>
            </a:r>
            <a:endParaRPr lang="en-US"/>
          </a:p>
        </p:txBody>
      </p:sp>
      <p:sp>
        <p:nvSpPr>
          <p:cNvPr id="569758062" name="Textplatzhalter 1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75061" y="1897495"/>
            <a:ext cx="3053939" cy="3009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spcBef>
                <a:spcPts val="0"/>
              </a:spcBef>
              <a:defRPr sz="1400"/>
            </a:lvl1pPr>
            <a:lvl5pPr marL="1891307" indent="0">
              <a:buNone/>
              <a:defRPr/>
            </a:lvl5pPr>
          </a:lstStyle>
          <a:p>
            <a:pPr lvl="0">
              <a:defRPr/>
            </a:pPr>
            <a:r>
              <a:rPr lang="de-DE"/>
              <a:t>Author(s)</a:t>
            </a:r>
            <a:endParaRPr lang="en-US"/>
          </a:p>
        </p:txBody>
      </p:sp>
      <p:sp>
        <p:nvSpPr>
          <p:cNvPr id="1800418525" name="Textplatzhalter 3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2558177" y="5305731"/>
            <a:ext cx="3835920" cy="729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>
              <a:defRPr/>
            </a:pPr>
            <a:r>
              <a:rPr lang="de-DE"/>
              <a:t>Legend</a:t>
            </a:r>
            <a:endParaRPr lang="en-US"/>
          </a:p>
        </p:txBody>
      </p:sp>
      <p:sp>
        <p:nvSpPr>
          <p:cNvPr id="1779943825" name="Textplatzhalter 49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57344" y="8605759"/>
            <a:ext cx="1768707" cy="73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>
              <a:defRPr/>
            </a:pPr>
            <a:r>
              <a:rPr lang="de-DE"/>
              <a:t>Legend</a:t>
            </a:r>
            <a:endParaRPr lang="en-US"/>
          </a:p>
        </p:txBody>
      </p:sp>
      <p:sp>
        <p:nvSpPr>
          <p:cNvPr id="1955955312" name="Bildplatzhalter 51"/>
          <p:cNvSpPr>
            <a:spLocks noGrp="1"/>
          </p:cNvSpPr>
          <p:nvPr>
            <p:ph type="pic" sz="quarter" idx="36" hasCustomPrompt="1"/>
          </p:nvPr>
        </p:nvSpPr>
        <p:spPr bwMode="auto">
          <a:xfrm>
            <a:off x="457344" y="7430052"/>
            <a:ext cx="1766095" cy="116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Image/Figure</a:t>
            </a:r>
            <a:endParaRPr lang="en-US"/>
          </a:p>
        </p:txBody>
      </p:sp>
      <p:cxnSp>
        <p:nvCxnSpPr>
          <p:cNvPr id="989725607" name="Gerader Verbinder 53"/>
          <p:cNvCxnSpPr/>
          <p:nvPr userDrawn="1"/>
        </p:nvCxnSpPr>
        <p:spPr bwMode="auto">
          <a:xfrm>
            <a:off x="379250" y="8918754"/>
            <a:ext cx="6096897" cy="0"/>
          </a:xfrm>
          <a:prstGeom prst="line">
            <a:avLst/>
          </a:prstGeom>
          <a:ln w="60960" cap="rnd" cmpd="sng">
            <a:solidFill>
              <a:srgbClr val="E372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544647" name="Textplatzhalter 62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517900" y="9034091"/>
            <a:ext cx="2958247" cy="48783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lIns="72000" tIns="72000" rIns="72000" bIns="72000"/>
          <a:lstStyle>
            <a:lvl1pPr>
              <a:defRPr sz="600"/>
            </a:lvl1pPr>
            <a:lvl2pPr>
              <a:defRPr sz="250"/>
            </a:lvl2pPr>
            <a:lvl3pPr>
              <a:defRPr sz="250"/>
            </a:lvl3pPr>
            <a:lvl4pPr>
              <a:defRPr sz="250"/>
            </a:lvl4pPr>
            <a:lvl5pPr>
              <a:defRPr sz="250"/>
            </a:lvl5pPr>
          </a:lstStyle>
          <a:p>
            <a:pPr lvl="0">
              <a:defRPr/>
            </a:pPr>
            <a:r>
              <a:rPr lang="de-DE"/>
              <a:t>References/Partners/etc</a:t>
            </a:r>
            <a:endParaRPr lang="en-US"/>
          </a:p>
        </p:txBody>
      </p:sp>
      <p:sp>
        <p:nvSpPr>
          <p:cNvPr id="711268277" name="Textplatzhalter 2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377128" y="2678848"/>
            <a:ext cx="1915276" cy="3498536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811199496" name="Textplatzhalter 2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2474505" y="5386234"/>
            <a:ext cx="4009239" cy="3407610"/>
          </a:xfrm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515608799" name="Textplatzhalter 15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375660" y="6345237"/>
            <a:ext cx="1915276" cy="241350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sp>
        <p:nvSpPr>
          <p:cNvPr id="1250969714" name="Textplatzhalter 2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375660" y="6586587"/>
            <a:ext cx="1915276" cy="83666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1713789451" name="Textplatzhalter 15"/>
          <p:cNvSpPr>
            <a:spLocks noGrp="1"/>
          </p:cNvSpPr>
          <p:nvPr>
            <p:ph type="body" sz="quarter" idx="49" hasCustomPrompt="1"/>
          </p:nvPr>
        </p:nvSpPr>
        <p:spPr bwMode="auto">
          <a:xfrm>
            <a:off x="2475049" y="2392748"/>
            <a:ext cx="4001098" cy="241351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cxnSp>
        <p:nvCxnSpPr>
          <p:cNvPr id="1408570960" name="Gerader Verbinder 1"/>
          <p:cNvCxnSpPr/>
          <p:nvPr userDrawn="1"/>
        </p:nvCxnSpPr>
        <p:spPr bwMode="auto">
          <a:xfrm>
            <a:off x="386847" y="2295603"/>
            <a:ext cx="6096897" cy="0"/>
          </a:xfrm>
          <a:prstGeom prst="line">
            <a:avLst/>
          </a:prstGeom>
          <a:ln w="60960" cap="rnd" cmpd="sng">
            <a:solidFill>
              <a:srgbClr val="E372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1783721" name="Textplatzhalter 62"/>
          <p:cNvSpPr>
            <a:spLocks noGrp="1"/>
          </p:cNvSpPr>
          <p:nvPr>
            <p:ph type="body" sz="quarter" idx="50" hasCustomPrompt="1"/>
          </p:nvPr>
        </p:nvSpPr>
        <p:spPr bwMode="auto">
          <a:xfrm>
            <a:off x="381853" y="9033873"/>
            <a:ext cx="2958247" cy="48783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lIns="72000" tIns="72000" rIns="72000" bIns="72000">
            <a:normAutofit/>
          </a:bodyPr>
          <a:lstStyle>
            <a:lvl1pPr>
              <a:defRPr sz="600"/>
            </a:lvl1pPr>
            <a:lvl2pPr>
              <a:defRPr sz="250"/>
            </a:lvl2pPr>
            <a:lvl3pPr>
              <a:defRPr sz="250"/>
            </a:lvl3pPr>
            <a:lvl4pPr>
              <a:defRPr sz="250"/>
            </a:lvl4pPr>
            <a:lvl5pPr>
              <a:defRPr sz="250"/>
            </a:lvl5pPr>
          </a:lstStyle>
          <a:p>
            <a:pPr lvl="0">
              <a:defRPr/>
            </a:pPr>
            <a:r>
              <a:rPr lang="de-DE"/>
              <a:t>Adress of the Unit</a:t>
            </a:r>
            <a:endParaRPr lang="en-US"/>
          </a:p>
        </p:txBody>
      </p:sp>
      <p:sp>
        <p:nvSpPr>
          <p:cNvPr id="580500348" name="Bildplatzhalter 51"/>
          <p:cNvSpPr>
            <a:spLocks noGrp="1"/>
          </p:cNvSpPr>
          <p:nvPr>
            <p:ph type="pic" sz="quarter" idx="52" hasCustomPrompt="1"/>
          </p:nvPr>
        </p:nvSpPr>
        <p:spPr bwMode="auto">
          <a:xfrm>
            <a:off x="367426" y="1061895"/>
            <a:ext cx="686674" cy="7253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/>
              <a:t>Image of presenter</a:t>
            </a:r>
            <a:endParaRPr lang="en-US"/>
          </a:p>
        </p:txBody>
      </p:sp>
      <p:sp>
        <p:nvSpPr>
          <p:cNvPr id="1396853717" name="Bildplatzhalter 10"/>
          <p:cNvSpPr>
            <a:spLocks noGrp="1"/>
          </p:cNvSpPr>
          <p:nvPr>
            <p:ph type="pic" sz="quarter" idx="54" hasCustomPrompt="1"/>
          </p:nvPr>
        </p:nvSpPr>
        <p:spPr bwMode="auto">
          <a:xfrm>
            <a:off x="5736500" y="1053768"/>
            <a:ext cx="720000" cy="720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QR-Code</a:t>
            </a:r>
            <a:endParaRPr/>
          </a:p>
        </p:txBody>
      </p:sp>
      <p:sp>
        <p:nvSpPr>
          <p:cNvPr id="1232473130" name="Textplatzhalter 13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3429000" y="1901053"/>
            <a:ext cx="3053939" cy="3009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r">
              <a:spcBef>
                <a:spcPts val="0"/>
              </a:spcBef>
              <a:defRPr sz="1400"/>
            </a:lvl1pPr>
            <a:lvl5pPr marL="1891307" indent="0">
              <a:buNone/>
              <a:defRPr/>
            </a:lvl5pPr>
          </a:lstStyle>
          <a:p>
            <a:pPr lvl="0">
              <a:defRPr/>
            </a:pPr>
            <a:r>
              <a:rPr lang="de-DE"/>
              <a:t>Head of Unit</a:t>
            </a:r>
            <a:endParaRPr lang="en-US"/>
          </a:p>
        </p:txBody>
      </p:sp>
      <p:sp>
        <p:nvSpPr>
          <p:cNvPr id="307648848" name="Textplatzhalter 15"/>
          <p:cNvSpPr>
            <a:spLocks noGrp="1"/>
          </p:cNvSpPr>
          <p:nvPr>
            <p:ph type="body" sz="quarter" idx="56" hasCustomPrompt="1"/>
          </p:nvPr>
        </p:nvSpPr>
        <p:spPr bwMode="auto">
          <a:xfrm>
            <a:off x="367426" y="2385253"/>
            <a:ext cx="1941653" cy="248844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grpSp>
        <p:nvGrpSpPr>
          <p:cNvPr id="1760460326" name="Gruppieren 17"/>
          <p:cNvGrpSpPr/>
          <p:nvPr userDrawn="1"/>
        </p:nvGrpSpPr>
        <p:grpSpPr bwMode="auto">
          <a:xfrm>
            <a:off x="676702" y="384296"/>
            <a:ext cx="210071" cy="382031"/>
            <a:chOff x="4643314" y="556813"/>
            <a:chExt cx="210071" cy="382031"/>
          </a:xfrm>
        </p:grpSpPr>
        <p:sp>
          <p:nvSpPr>
            <p:cNvPr id="4" name="Rechteck 3"/>
            <p:cNvSpPr/>
            <p:nvPr/>
          </p:nvSpPr>
          <p:spPr bwMode="auto">
            <a:xfrm rot="5400000">
              <a:off x="4713735" y="486392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4643314" y="556814"/>
              <a:ext cx="68360" cy="379649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Rechteck 7"/>
            <p:cNvSpPr/>
            <p:nvPr/>
          </p:nvSpPr>
          <p:spPr bwMode="auto">
            <a:xfrm rot="5400000">
              <a:off x="4713735" y="800063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784476" y="722151"/>
              <a:ext cx="68360" cy="214966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hteck 16"/>
            <p:cNvSpPr/>
            <p:nvPr/>
          </p:nvSpPr>
          <p:spPr bwMode="auto">
            <a:xfrm rot="5400000">
              <a:off x="4768999" y="695949"/>
              <a:ext cx="68360" cy="10041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204780827" name="Gruppieren 11"/>
          <p:cNvGrpSpPr/>
          <p:nvPr userDrawn="1"/>
        </p:nvGrpSpPr>
        <p:grpSpPr bwMode="auto">
          <a:xfrm>
            <a:off x="386476" y="384691"/>
            <a:ext cx="212452" cy="382031"/>
            <a:chOff x="4643314" y="556813"/>
            <a:chExt cx="212452" cy="382031"/>
          </a:xfrm>
        </p:grpSpPr>
        <p:sp>
          <p:nvSpPr>
            <p:cNvPr id="38" name="Rechteck 37"/>
            <p:cNvSpPr/>
            <p:nvPr/>
          </p:nvSpPr>
          <p:spPr bwMode="auto">
            <a:xfrm rot="5400000">
              <a:off x="4714296" y="485831"/>
              <a:ext cx="67237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4643314" y="556814"/>
              <a:ext cx="68360" cy="379649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Rechteck 39"/>
            <p:cNvSpPr/>
            <p:nvPr/>
          </p:nvSpPr>
          <p:spPr bwMode="auto">
            <a:xfrm rot="5400000">
              <a:off x="4713735" y="800063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4786857" y="722151"/>
              <a:ext cx="68360" cy="214966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hteck 20"/>
            <p:cNvSpPr/>
            <p:nvPr/>
          </p:nvSpPr>
          <p:spPr bwMode="auto">
            <a:xfrm rot="5400000">
              <a:off x="4771380" y="695949"/>
              <a:ext cx="68360" cy="10041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008529003" name="Gruppieren 21"/>
          <p:cNvGrpSpPr/>
          <p:nvPr userDrawn="1"/>
        </p:nvGrpSpPr>
        <p:grpSpPr bwMode="auto">
          <a:xfrm>
            <a:off x="555162" y="384295"/>
            <a:ext cx="164247" cy="382033"/>
            <a:chOff x="4725776" y="430810"/>
            <a:chExt cx="164247" cy="382774"/>
          </a:xfrm>
          <a:solidFill>
            <a:srgbClr val="E37222"/>
          </a:solidFill>
        </p:grpSpPr>
        <p:sp>
          <p:nvSpPr>
            <p:cNvPr id="23" name="Rechteck 22"/>
            <p:cNvSpPr/>
            <p:nvPr/>
          </p:nvSpPr>
          <p:spPr bwMode="auto">
            <a:xfrm rot="5400000">
              <a:off x="4773715" y="538780"/>
              <a:ext cx="68374" cy="164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4725782" y="622034"/>
              <a:ext cx="45719" cy="1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4844304" y="431234"/>
              <a:ext cx="45719" cy="1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Rechteck 25"/>
            <p:cNvSpPr/>
            <p:nvPr/>
          </p:nvSpPr>
          <p:spPr bwMode="auto">
            <a:xfrm rot="5400000">
              <a:off x="4773712" y="382874"/>
              <a:ext cx="68374" cy="164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Rechteck 26"/>
            <p:cNvSpPr/>
            <p:nvPr/>
          </p:nvSpPr>
          <p:spPr bwMode="auto">
            <a:xfrm rot="5400000">
              <a:off x="4778038" y="701601"/>
              <a:ext cx="59727" cy="164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G2G_gre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277773" name="Rechteck 6"/>
          <p:cNvSpPr/>
          <p:nvPr userDrawn="1"/>
        </p:nvSpPr>
        <p:spPr bwMode="auto">
          <a:xfrm>
            <a:off x="368895" y="2617012"/>
            <a:ext cx="1931951" cy="3569037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46903737" name="Rechteck 41"/>
          <p:cNvSpPr/>
          <p:nvPr userDrawn="1"/>
        </p:nvSpPr>
        <p:spPr bwMode="auto">
          <a:xfrm>
            <a:off x="2466815" y="2617012"/>
            <a:ext cx="4009332" cy="6185102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676587282" name="Rechteck 34"/>
          <p:cNvSpPr/>
          <p:nvPr userDrawn="1"/>
        </p:nvSpPr>
        <p:spPr bwMode="auto">
          <a:xfrm>
            <a:off x="367426" y="6337155"/>
            <a:ext cx="1931951" cy="2464959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2038441233" name="Bildplatzhalter 12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558160" y="2678848"/>
            <a:ext cx="3835937" cy="2626884"/>
          </a:xfrm>
          <a:prstGeom prst="rect">
            <a:avLst/>
          </a:prstGeom>
        </p:spPr>
        <p:txBody>
          <a:bodyPr bIns="46800" anchor="t" anchorCtr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Image/Figure</a:t>
            </a:r>
            <a:endParaRPr/>
          </a:p>
        </p:txBody>
      </p:sp>
      <p:sp>
        <p:nvSpPr>
          <p:cNvPr id="336377348" name="Textplatzhalter 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117600" y="1070561"/>
            <a:ext cx="4533900" cy="699839"/>
          </a:xfrm>
          <a:prstGeom prst="rect">
            <a:avLst/>
          </a:prstGeom>
        </p:spPr>
        <p:txBody>
          <a:bodyPr lIns="36000"/>
          <a:lstStyle>
            <a:lvl1pPr>
              <a:defRPr sz="2150"/>
            </a:lvl1pPr>
          </a:lstStyle>
          <a:p>
            <a:pPr lvl="0">
              <a:defRPr/>
            </a:pPr>
            <a:r>
              <a:rPr lang="de-DE"/>
              <a:t>Name of Professorship or Chair</a:t>
            </a:r>
            <a:endParaRPr lang="en-US"/>
          </a:p>
        </p:txBody>
      </p:sp>
      <p:sp>
        <p:nvSpPr>
          <p:cNvPr id="1171924985" name="Textplatzhalter 1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75061" y="1897495"/>
            <a:ext cx="3053939" cy="3009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spcBef>
                <a:spcPts val="0"/>
              </a:spcBef>
              <a:defRPr sz="1400"/>
            </a:lvl1pPr>
            <a:lvl5pPr marL="1891307" indent="0">
              <a:buNone/>
              <a:defRPr/>
            </a:lvl5pPr>
          </a:lstStyle>
          <a:p>
            <a:pPr lvl="0">
              <a:defRPr/>
            </a:pPr>
            <a:r>
              <a:rPr lang="de-DE"/>
              <a:t>Author(s)</a:t>
            </a:r>
            <a:endParaRPr lang="en-US"/>
          </a:p>
        </p:txBody>
      </p:sp>
      <p:sp>
        <p:nvSpPr>
          <p:cNvPr id="1265090902" name="Textplatzhalter 3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2558177" y="5305731"/>
            <a:ext cx="3835920" cy="729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>
              <a:defRPr/>
            </a:pPr>
            <a:r>
              <a:rPr lang="de-DE"/>
              <a:t>Legend</a:t>
            </a:r>
            <a:endParaRPr lang="en-US"/>
          </a:p>
        </p:txBody>
      </p:sp>
      <p:sp>
        <p:nvSpPr>
          <p:cNvPr id="504851684" name="Textplatzhalter 49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57344" y="8605759"/>
            <a:ext cx="1768707" cy="73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>
              <a:defRPr/>
            </a:pPr>
            <a:r>
              <a:rPr lang="de-DE"/>
              <a:t>Legend</a:t>
            </a:r>
            <a:endParaRPr lang="en-US"/>
          </a:p>
        </p:txBody>
      </p:sp>
      <p:sp>
        <p:nvSpPr>
          <p:cNvPr id="1517111949" name="Bildplatzhalter 51"/>
          <p:cNvSpPr>
            <a:spLocks noGrp="1"/>
          </p:cNvSpPr>
          <p:nvPr>
            <p:ph type="pic" sz="quarter" idx="36" hasCustomPrompt="1"/>
          </p:nvPr>
        </p:nvSpPr>
        <p:spPr bwMode="auto">
          <a:xfrm>
            <a:off x="457344" y="7430052"/>
            <a:ext cx="1766095" cy="116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Image/Figure</a:t>
            </a:r>
            <a:endParaRPr lang="en-US"/>
          </a:p>
        </p:txBody>
      </p:sp>
      <p:cxnSp>
        <p:nvCxnSpPr>
          <p:cNvPr id="216792075" name="Gerader Verbinder 53"/>
          <p:cNvCxnSpPr/>
          <p:nvPr userDrawn="1"/>
        </p:nvCxnSpPr>
        <p:spPr bwMode="auto">
          <a:xfrm>
            <a:off x="379250" y="8918754"/>
            <a:ext cx="6096897" cy="0"/>
          </a:xfrm>
          <a:prstGeom prst="line">
            <a:avLst/>
          </a:prstGeom>
          <a:ln w="60960" cap="rnd" cmpd="sng"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764117" name="Textplatzhalter 62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517900" y="9034091"/>
            <a:ext cx="2958247" cy="48783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lIns="72000" tIns="72000" rIns="72000" bIns="72000"/>
          <a:lstStyle>
            <a:lvl1pPr>
              <a:defRPr sz="600"/>
            </a:lvl1pPr>
            <a:lvl2pPr>
              <a:defRPr sz="250"/>
            </a:lvl2pPr>
            <a:lvl3pPr>
              <a:defRPr sz="250"/>
            </a:lvl3pPr>
            <a:lvl4pPr>
              <a:defRPr sz="250"/>
            </a:lvl4pPr>
            <a:lvl5pPr>
              <a:defRPr sz="250"/>
            </a:lvl5pPr>
          </a:lstStyle>
          <a:p>
            <a:pPr lvl="0">
              <a:defRPr/>
            </a:pPr>
            <a:r>
              <a:rPr lang="de-DE"/>
              <a:t>References/Partners/etc</a:t>
            </a:r>
            <a:endParaRPr lang="en-US"/>
          </a:p>
        </p:txBody>
      </p:sp>
      <p:sp>
        <p:nvSpPr>
          <p:cNvPr id="1733680268" name="Textplatzhalter 2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377128" y="2678848"/>
            <a:ext cx="1915276" cy="3498536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1960197316" name="Textplatzhalter 2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2474505" y="5386234"/>
            <a:ext cx="4009239" cy="3407610"/>
          </a:xfrm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650199420" name="Textplatzhalter 15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375660" y="6345237"/>
            <a:ext cx="1915276" cy="241350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sp>
        <p:nvSpPr>
          <p:cNvPr id="898889506" name="Textplatzhalter 2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375660" y="6586587"/>
            <a:ext cx="1915276" cy="83666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284483732" name="Textplatzhalter 15"/>
          <p:cNvSpPr>
            <a:spLocks noGrp="1"/>
          </p:cNvSpPr>
          <p:nvPr>
            <p:ph type="body" sz="quarter" idx="49" hasCustomPrompt="1"/>
          </p:nvPr>
        </p:nvSpPr>
        <p:spPr bwMode="auto">
          <a:xfrm>
            <a:off x="2475049" y="2392748"/>
            <a:ext cx="4001098" cy="241351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cxnSp>
        <p:nvCxnSpPr>
          <p:cNvPr id="265894322" name="Gerader Verbinder 1"/>
          <p:cNvCxnSpPr/>
          <p:nvPr userDrawn="1"/>
        </p:nvCxnSpPr>
        <p:spPr bwMode="auto">
          <a:xfrm>
            <a:off x="386847" y="2295603"/>
            <a:ext cx="6096897" cy="0"/>
          </a:xfrm>
          <a:prstGeom prst="line">
            <a:avLst/>
          </a:prstGeom>
          <a:ln w="60960" cap="rnd" cmpd="sng"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406278" name="Textplatzhalter 62"/>
          <p:cNvSpPr>
            <a:spLocks noGrp="1"/>
          </p:cNvSpPr>
          <p:nvPr>
            <p:ph type="body" sz="quarter" idx="50" hasCustomPrompt="1"/>
          </p:nvPr>
        </p:nvSpPr>
        <p:spPr bwMode="auto">
          <a:xfrm>
            <a:off x="381853" y="9033873"/>
            <a:ext cx="2958247" cy="48783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lIns="72000" tIns="72000" rIns="72000" bIns="72000">
            <a:normAutofit/>
          </a:bodyPr>
          <a:lstStyle>
            <a:lvl1pPr>
              <a:defRPr sz="600"/>
            </a:lvl1pPr>
            <a:lvl2pPr>
              <a:defRPr sz="250"/>
            </a:lvl2pPr>
            <a:lvl3pPr>
              <a:defRPr sz="250"/>
            </a:lvl3pPr>
            <a:lvl4pPr>
              <a:defRPr sz="250"/>
            </a:lvl4pPr>
            <a:lvl5pPr>
              <a:defRPr sz="250"/>
            </a:lvl5pPr>
          </a:lstStyle>
          <a:p>
            <a:pPr lvl="0">
              <a:defRPr/>
            </a:pPr>
            <a:r>
              <a:rPr lang="de-DE"/>
              <a:t>Adress of the Unit</a:t>
            </a:r>
            <a:endParaRPr lang="en-US"/>
          </a:p>
        </p:txBody>
      </p:sp>
      <p:sp>
        <p:nvSpPr>
          <p:cNvPr id="609011971" name="Bildplatzhalter 51"/>
          <p:cNvSpPr>
            <a:spLocks noGrp="1"/>
          </p:cNvSpPr>
          <p:nvPr>
            <p:ph type="pic" sz="quarter" idx="52" hasCustomPrompt="1"/>
          </p:nvPr>
        </p:nvSpPr>
        <p:spPr bwMode="auto">
          <a:xfrm>
            <a:off x="367426" y="1061895"/>
            <a:ext cx="686674" cy="7253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/>
              <a:t>Image of presenter</a:t>
            </a:r>
            <a:endParaRPr lang="en-US"/>
          </a:p>
        </p:txBody>
      </p:sp>
      <p:sp>
        <p:nvSpPr>
          <p:cNvPr id="1618195319" name="Bildplatzhalter 10"/>
          <p:cNvSpPr>
            <a:spLocks noGrp="1"/>
          </p:cNvSpPr>
          <p:nvPr>
            <p:ph type="pic" sz="quarter" idx="54" hasCustomPrompt="1"/>
          </p:nvPr>
        </p:nvSpPr>
        <p:spPr bwMode="auto">
          <a:xfrm>
            <a:off x="5736500" y="1053768"/>
            <a:ext cx="720000" cy="720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QR-Code</a:t>
            </a:r>
            <a:endParaRPr/>
          </a:p>
        </p:txBody>
      </p:sp>
      <p:sp>
        <p:nvSpPr>
          <p:cNvPr id="156631147" name="Textplatzhalter 13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3429000" y="1901053"/>
            <a:ext cx="3053939" cy="3009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r">
              <a:spcBef>
                <a:spcPts val="0"/>
              </a:spcBef>
              <a:defRPr sz="1400"/>
            </a:lvl1pPr>
            <a:lvl5pPr marL="1891307" indent="0">
              <a:buNone/>
              <a:defRPr/>
            </a:lvl5pPr>
          </a:lstStyle>
          <a:p>
            <a:pPr lvl="0">
              <a:defRPr/>
            </a:pPr>
            <a:r>
              <a:rPr lang="de-DE"/>
              <a:t>Head of Unit</a:t>
            </a:r>
            <a:endParaRPr lang="en-US"/>
          </a:p>
        </p:txBody>
      </p:sp>
      <p:sp>
        <p:nvSpPr>
          <p:cNvPr id="945418923" name="Textplatzhalter 15"/>
          <p:cNvSpPr>
            <a:spLocks noGrp="1"/>
          </p:cNvSpPr>
          <p:nvPr>
            <p:ph type="body" sz="quarter" idx="56" hasCustomPrompt="1"/>
          </p:nvPr>
        </p:nvSpPr>
        <p:spPr bwMode="auto">
          <a:xfrm>
            <a:off x="367426" y="2385253"/>
            <a:ext cx="1941653" cy="248844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grpSp>
        <p:nvGrpSpPr>
          <p:cNvPr id="1123070071" name="Gruppieren 17"/>
          <p:cNvGrpSpPr/>
          <p:nvPr userDrawn="1"/>
        </p:nvGrpSpPr>
        <p:grpSpPr bwMode="auto">
          <a:xfrm>
            <a:off x="676702" y="384296"/>
            <a:ext cx="210071" cy="382031"/>
            <a:chOff x="4643314" y="556813"/>
            <a:chExt cx="210071" cy="382031"/>
          </a:xfrm>
        </p:grpSpPr>
        <p:sp>
          <p:nvSpPr>
            <p:cNvPr id="4" name="Rechteck 3"/>
            <p:cNvSpPr/>
            <p:nvPr/>
          </p:nvSpPr>
          <p:spPr bwMode="auto">
            <a:xfrm rot="5400000">
              <a:off x="4713735" y="486392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4643314" y="556814"/>
              <a:ext cx="68360" cy="379649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Rechteck 7"/>
            <p:cNvSpPr/>
            <p:nvPr/>
          </p:nvSpPr>
          <p:spPr bwMode="auto">
            <a:xfrm rot="5400000">
              <a:off x="4713735" y="800063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784476" y="722151"/>
              <a:ext cx="68360" cy="214966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hteck 16"/>
            <p:cNvSpPr/>
            <p:nvPr/>
          </p:nvSpPr>
          <p:spPr bwMode="auto">
            <a:xfrm rot="5400000">
              <a:off x="4768999" y="695949"/>
              <a:ext cx="68360" cy="10041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30752780" name="Gruppieren 11"/>
          <p:cNvGrpSpPr/>
          <p:nvPr userDrawn="1"/>
        </p:nvGrpSpPr>
        <p:grpSpPr bwMode="auto">
          <a:xfrm>
            <a:off x="386476" y="384691"/>
            <a:ext cx="212452" cy="382031"/>
            <a:chOff x="4643314" y="556813"/>
            <a:chExt cx="212452" cy="382031"/>
          </a:xfrm>
        </p:grpSpPr>
        <p:sp>
          <p:nvSpPr>
            <p:cNvPr id="38" name="Rechteck 37"/>
            <p:cNvSpPr/>
            <p:nvPr/>
          </p:nvSpPr>
          <p:spPr bwMode="auto">
            <a:xfrm rot="5400000">
              <a:off x="4714296" y="485831"/>
              <a:ext cx="67237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4643314" y="556814"/>
              <a:ext cx="68360" cy="379649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Rechteck 39"/>
            <p:cNvSpPr/>
            <p:nvPr/>
          </p:nvSpPr>
          <p:spPr bwMode="auto">
            <a:xfrm rot="5400000">
              <a:off x="4713735" y="800063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4786857" y="722151"/>
              <a:ext cx="68360" cy="214966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hteck 20"/>
            <p:cNvSpPr/>
            <p:nvPr/>
          </p:nvSpPr>
          <p:spPr bwMode="auto">
            <a:xfrm rot="5400000">
              <a:off x="4771380" y="695949"/>
              <a:ext cx="68360" cy="10041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475425960" name="Gruppieren 21"/>
          <p:cNvGrpSpPr/>
          <p:nvPr userDrawn="1"/>
        </p:nvGrpSpPr>
        <p:grpSpPr bwMode="auto">
          <a:xfrm>
            <a:off x="555162" y="384295"/>
            <a:ext cx="164247" cy="382033"/>
            <a:chOff x="4725776" y="430810"/>
            <a:chExt cx="164247" cy="382774"/>
          </a:xfrm>
          <a:solidFill>
            <a:srgbClr val="808080"/>
          </a:solidFill>
        </p:grpSpPr>
        <p:sp>
          <p:nvSpPr>
            <p:cNvPr id="23" name="Rechteck 22"/>
            <p:cNvSpPr/>
            <p:nvPr/>
          </p:nvSpPr>
          <p:spPr bwMode="auto">
            <a:xfrm rot="5400000">
              <a:off x="4773715" y="538780"/>
              <a:ext cx="68374" cy="164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4725782" y="622034"/>
              <a:ext cx="45719" cy="1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4844304" y="431234"/>
              <a:ext cx="45719" cy="1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Rechteck 25"/>
            <p:cNvSpPr/>
            <p:nvPr/>
          </p:nvSpPr>
          <p:spPr bwMode="auto">
            <a:xfrm rot="5400000">
              <a:off x="4773712" y="382874"/>
              <a:ext cx="68374" cy="164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Rechteck 26"/>
            <p:cNvSpPr/>
            <p:nvPr/>
          </p:nvSpPr>
          <p:spPr bwMode="auto">
            <a:xfrm rot="5400000">
              <a:off x="4778038" y="701601"/>
              <a:ext cx="59727" cy="164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G2G_light bl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4596126" name="Rechteck 6"/>
          <p:cNvSpPr/>
          <p:nvPr userDrawn="1"/>
        </p:nvSpPr>
        <p:spPr bwMode="auto">
          <a:xfrm>
            <a:off x="368895" y="2617012"/>
            <a:ext cx="1931951" cy="3569037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203250249" name="Rechteck 41"/>
          <p:cNvSpPr/>
          <p:nvPr userDrawn="1"/>
        </p:nvSpPr>
        <p:spPr bwMode="auto">
          <a:xfrm>
            <a:off x="2466815" y="2617012"/>
            <a:ext cx="4009332" cy="6185102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2018248270" name="Rechteck 34"/>
          <p:cNvSpPr/>
          <p:nvPr userDrawn="1"/>
        </p:nvSpPr>
        <p:spPr bwMode="auto">
          <a:xfrm>
            <a:off x="367426" y="6337155"/>
            <a:ext cx="1931951" cy="2464959"/>
          </a:xfrm>
          <a:prstGeom prst="rect">
            <a:avLst/>
          </a:prstGeom>
          <a:solidFill>
            <a:schemeClr val="bg1"/>
          </a:solidFill>
          <a:ln w="609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sz="400"/>
          </a:p>
        </p:txBody>
      </p:sp>
      <p:sp>
        <p:nvSpPr>
          <p:cNvPr id="617002542" name="Bildplatzhalter 12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558160" y="2678848"/>
            <a:ext cx="3835937" cy="2626884"/>
          </a:xfrm>
          <a:prstGeom prst="rect">
            <a:avLst/>
          </a:prstGeom>
        </p:spPr>
        <p:txBody>
          <a:bodyPr bIns="46800" anchor="t" anchorCtr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Image/Figure</a:t>
            </a:r>
            <a:endParaRPr/>
          </a:p>
        </p:txBody>
      </p:sp>
      <p:sp>
        <p:nvSpPr>
          <p:cNvPr id="1051005378" name="Textplatzhalter 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117600" y="1070561"/>
            <a:ext cx="4533900" cy="699839"/>
          </a:xfrm>
          <a:prstGeom prst="rect">
            <a:avLst/>
          </a:prstGeom>
        </p:spPr>
        <p:txBody>
          <a:bodyPr lIns="36000"/>
          <a:lstStyle>
            <a:lvl1pPr>
              <a:defRPr sz="2150"/>
            </a:lvl1pPr>
          </a:lstStyle>
          <a:p>
            <a:pPr lvl="0">
              <a:defRPr/>
            </a:pPr>
            <a:r>
              <a:rPr lang="de-DE"/>
              <a:t>Name of Professorship or Chair</a:t>
            </a:r>
            <a:endParaRPr lang="en-US"/>
          </a:p>
        </p:txBody>
      </p:sp>
      <p:sp>
        <p:nvSpPr>
          <p:cNvPr id="653427334" name="Textplatzhalter 1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75061" y="1897495"/>
            <a:ext cx="3053939" cy="3009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spcBef>
                <a:spcPts val="0"/>
              </a:spcBef>
              <a:defRPr sz="1400"/>
            </a:lvl1pPr>
            <a:lvl5pPr marL="1891307" indent="0">
              <a:buNone/>
              <a:defRPr/>
            </a:lvl5pPr>
          </a:lstStyle>
          <a:p>
            <a:pPr lvl="0">
              <a:defRPr/>
            </a:pPr>
            <a:r>
              <a:rPr lang="de-DE"/>
              <a:t>Author(s)</a:t>
            </a:r>
            <a:endParaRPr lang="en-US"/>
          </a:p>
        </p:txBody>
      </p:sp>
      <p:sp>
        <p:nvSpPr>
          <p:cNvPr id="1943453346" name="Textplatzhalter 35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2558177" y="5305731"/>
            <a:ext cx="3835920" cy="729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>
              <a:defRPr/>
            </a:pPr>
            <a:r>
              <a:rPr lang="de-DE"/>
              <a:t>Legend</a:t>
            </a:r>
            <a:endParaRPr lang="en-US"/>
          </a:p>
        </p:txBody>
      </p:sp>
      <p:sp>
        <p:nvSpPr>
          <p:cNvPr id="2036267448" name="Textplatzhalter 49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57344" y="8605759"/>
            <a:ext cx="1768707" cy="734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0"/>
            </a:lvl1pPr>
            <a:lvl2pPr>
              <a:defRPr sz="3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>
              <a:defRPr/>
            </a:pPr>
            <a:r>
              <a:rPr lang="de-DE"/>
              <a:t>Legend</a:t>
            </a:r>
            <a:endParaRPr lang="en-US"/>
          </a:p>
        </p:txBody>
      </p:sp>
      <p:sp>
        <p:nvSpPr>
          <p:cNvPr id="644550520" name="Bildplatzhalter 51"/>
          <p:cNvSpPr>
            <a:spLocks noGrp="1"/>
          </p:cNvSpPr>
          <p:nvPr>
            <p:ph type="pic" sz="quarter" idx="36" hasCustomPrompt="1"/>
          </p:nvPr>
        </p:nvSpPr>
        <p:spPr bwMode="auto">
          <a:xfrm>
            <a:off x="457344" y="7430052"/>
            <a:ext cx="1766095" cy="116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Image/Figure</a:t>
            </a:r>
            <a:endParaRPr lang="en-US"/>
          </a:p>
        </p:txBody>
      </p:sp>
      <p:cxnSp>
        <p:nvCxnSpPr>
          <p:cNvPr id="531081197" name="Gerader Verbinder 53"/>
          <p:cNvCxnSpPr/>
          <p:nvPr userDrawn="1"/>
        </p:nvCxnSpPr>
        <p:spPr bwMode="auto">
          <a:xfrm>
            <a:off x="379250" y="8918754"/>
            <a:ext cx="6096897" cy="0"/>
          </a:xfrm>
          <a:prstGeom prst="line">
            <a:avLst/>
          </a:prstGeom>
          <a:ln w="60960" cap="rnd" cmpd="sng">
            <a:solidFill>
              <a:srgbClr val="98C6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569611" name="Textplatzhalter 62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517900" y="9034091"/>
            <a:ext cx="2958247" cy="48783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lIns="72000" tIns="72000" rIns="72000" bIns="72000"/>
          <a:lstStyle>
            <a:lvl1pPr>
              <a:defRPr sz="600"/>
            </a:lvl1pPr>
            <a:lvl2pPr>
              <a:defRPr sz="250"/>
            </a:lvl2pPr>
            <a:lvl3pPr>
              <a:defRPr sz="250"/>
            </a:lvl3pPr>
            <a:lvl4pPr>
              <a:defRPr sz="250"/>
            </a:lvl4pPr>
            <a:lvl5pPr>
              <a:defRPr sz="250"/>
            </a:lvl5pPr>
          </a:lstStyle>
          <a:p>
            <a:pPr lvl="0">
              <a:defRPr/>
            </a:pPr>
            <a:r>
              <a:rPr lang="de-DE"/>
              <a:t>References/Partners/etc</a:t>
            </a:r>
            <a:endParaRPr lang="en-US"/>
          </a:p>
        </p:txBody>
      </p:sp>
      <p:sp>
        <p:nvSpPr>
          <p:cNvPr id="1532357665" name="Textplatzhalter 2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377128" y="2678848"/>
            <a:ext cx="1915276" cy="3498536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690725874" name="Textplatzhalter 2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2474505" y="5386234"/>
            <a:ext cx="4009239" cy="3407610"/>
          </a:xfrm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640492720" name="Textplatzhalter 15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375660" y="6345237"/>
            <a:ext cx="1915276" cy="241350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sp>
        <p:nvSpPr>
          <p:cNvPr id="1368160095" name="Textplatzhalter 2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375660" y="6586587"/>
            <a:ext cx="1915276" cy="83666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180000"/>
          <a:lstStyle>
            <a:lvl1pPr>
              <a:defRPr sz="550"/>
            </a:lvl1pPr>
          </a:lstStyle>
          <a:p>
            <a:pPr lvl="0">
              <a:defRPr/>
            </a:pPr>
            <a:r>
              <a:rPr lang="de-DE"/>
              <a:t>Lorem ipsum dolor sit amet</a:t>
            </a:r>
            <a:endParaRPr lang="en-US"/>
          </a:p>
        </p:txBody>
      </p:sp>
      <p:sp>
        <p:nvSpPr>
          <p:cNvPr id="1727003744" name="Textplatzhalter 15"/>
          <p:cNvSpPr>
            <a:spLocks noGrp="1"/>
          </p:cNvSpPr>
          <p:nvPr>
            <p:ph type="body" sz="quarter" idx="49" hasCustomPrompt="1"/>
          </p:nvPr>
        </p:nvSpPr>
        <p:spPr bwMode="auto">
          <a:xfrm>
            <a:off x="2475049" y="2392748"/>
            <a:ext cx="4001098" cy="241351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cxnSp>
        <p:nvCxnSpPr>
          <p:cNvPr id="1978567104" name="Gerader Verbinder 1"/>
          <p:cNvCxnSpPr/>
          <p:nvPr userDrawn="1"/>
        </p:nvCxnSpPr>
        <p:spPr bwMode="auto">
          <a:xfrm>
            <a:off x="386847" y="2295603"/>
            <a:ext cx="6096897" cy="0"/>
          </a:xfrm>
          <a:prstGeom prst="line">
            <a:avLst/>
          </a:prstGeom>
          <a:ln w="60960" cap="rnd" cmpd="sng">
            <a:solidFill>
              <a:srgbClr val="98C6E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1973304" name="Textplatzhalter 62"/>
          <p:cNvSpPr>
            <a:spLocks noGrp="1"/>
          </p:cNvSpPr>
          <p:nvPr>
            <p:ph type="body" sz="quarter" idx="50" hasCustomPrompt="1"/>
          </p:nvPr>
        </p:nvSpPr>
        <p:spPr bwMode="auto">
          <a:xfrm>
            <a:off x="381853" y="9033873"/>
            <a:ext cx="2958247" cy="48783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lIns="72000" tIns="72000" rIns="72000" bIns="72000">
            <a:normAutofit/>
          </a:bodyPr>
          <a:lstStyle>
            <a:lvl1pPr>
              <a:defRPr sz="600"/>
            </a:lvl1pPr>
            <a:lvl2pPr>
              <a:defRPr sz="250"/>
            </a:lvl2pPr>
            <a:lvl3pPr>
              <a:defRPr sz="250"/>
            </a:lvl3pPr>
            <a:lvl4pPr>
              <a:defRPr sz="250"/>
            </a:lvl4pPr>
            <a:lvl5pPr>
              <a:defRPr sz="250"/>
            </a:lvl5pPr>
          </a:lstStyle>
          <a:p>
            <a:pPr lvl="0">
              <a:defRPr/>
            </a:pPr>
            <a:r>
              <a:rPr lang="de-DE"/>
              <a:t>Adress of the Unit</a:t>
            </a:r>
            <a:endParaRPr lang="en-US"/>
          </a:p>
        </p:txBody>
      </p:sp>
      <p:sp>
        <p:nvSpPr>
          <p:cNvPr id="1776991886" name="Bildplatzhalter 51"/>
          <p:cNvSpPr>
            <a:spLocks noGrp="1"/>
          </p:cNvSpPr>
          <p:nvPr>
            <p:ph type="pic" sz="quarter" idx="52" hasCustomPrompt="1"/>
          </p:nvPr>
        </p:nvSpPr>
        <p:spPr bwMode="auto">
          <a:xfrm>
            <a:off x="367426" y="1061895"/>
            <a:ext cx="686674" cy="7253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/>
              <a:t>Image of presenter</a:t>
            </a:r>
            <a:endParaRPr lang="en-US"/>
          </a:p>
        </p:txBody>
      </p:sp>
      <p:sp>
        <p:nvSpPr>
          <p:cNvPr id="1537303332" name="Bildplatzhalter 10"/>
          <p:cNvSpPr>
            <a:spLocks noGrp="1"/>
          </p:cNvSpPr>
          <p:nvPr>
            <p:ph type="pic" sz="quarter" idx="54" hasCustomPrompt="1"/>
          </p:nvPr>
        </p:nvSpPr>
        <p:spPr bwMode="auto">
          <a:xfrm>
            <a:off x="5736500" y="1053768"/>
            <a:ext cx="720000" cy="720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QR-Code</a:t>
            </a:r>
            <a:endParaRPr/>
          </a:p>
        </p:txBody>
      </p:sp>
      <p:sp>
        <p:nvSpPr>
          <p:cNvPr id="577996761" name="Textplatzhalter 13"/>
          <p:cNvSpPr>
            <a:spLocks noGrp="1"/>
          </p:cNvSpPr>
          <p:nvPr>
            <p:ph type="body" sz="quarter" idx="55" hasCustomPrompt="1"/>
          </p:nvPr>
        </p:nvSpPr>
        <p:spPr bwMode="auto">
          <a:xfrm>
            <a:off x="3429000" y="1901053"/>
            <a:ext cx="3053939" cy="3009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r">
              <a:spcBef>
                <a:spcPts val="0"/>
              </a:spcBef>
              <a:defRPr sz="1400"/>
            </a:lvl1pPr>
            <a:lvl5pPr marL="1891307" indent="0">
              <a:buNone/>
              <a:defRPr/>
            </a:lvl5pPr>
          </a:lstStyle>
          <a:p>
            <a:pPr lvl="0">
              <a:defRPr/>
            </a:pPr>
            <a:r>
              <a:rPr lang="de-DE"/>
              <a:t>Head of Unit</a:t>
            </a:r>
            <a:endParaRPr lang="en-US"/>
          </a:p>
        </p:txBody>
      </p:sp>
      <p:sp>
        <p:nvSpPr>
          <p:cNvPr id="1135316021" name="Textplatzhalter 15"/>
          <p:cNvSpPr>
            <a:spLocks noGrp="1"/>
          </p:cNvSpPr>
          <p:nvPr>
            <p:ph type="body" sz="quarter" idx="56" hasCustomPrompt="1"/>
          </p:nvPr>
        </p:nvSpPr>
        <p:spPr bwMode="auto">
          <a:xfrm>
            <a:off x="367426" y="2385253"/>
            <a:ext cx="1941653" cy="248844"/>
          </a:xfrm>
          <a:prstGeom prst="rect">
            <a:avLst/>
          </a:prstGeom>
          <a:ln w="60960">
            <a:noFill/>
          </a:ln>
        </p:spPr>
        <p:txBody>
          <a:bodyPr lIns="396000" tIns="504000" rIns="396000" bIns="540000">
            <a:no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 lvl="0">
              <a:defRPr/>
            </a:pPr>
            <a:r>
              <a:rPr lang="de-DE"/>
              <a:t>Heading</a:t>
            </a:r>
            <a:endParaRPr lang="en-US"/>
          </a:p>
        </p:txBody>
      </p:sp>
      <p:grpSp>
        <p:nvGrpSpPr>
          <p:cNvPr id="2142771242" name="Gruppieren 17"/>
          <p:cNvGrpSpPr/>
          <p:nvPr userDrawn="1"/>
        </p:nvGrpSpPr>
        <p:grpSpPr bwMode="auto">
          <a:xfrm>
            <a:off x="676702" y="384296"/>
            <a:ext cx="210071" cy="382031"/>
            <a:chOff x="4643314" y="556813"/>
            <a:chExt cx="210071" cy="382031"/>
          </a:xfrm>
        </p:grpSpPr>
        <p:sp>
          <p:nvSpPr>
            <p:cNvPr id="4" name="Rechteck 3"/>
            <p:cNvSpPr/>
            <p:nvPr/>
          </p:nvSpPr>
          <p:spPr bwMode="auto">
            <a:xfrm rot="5400000">
              <a:off x="4713735" y="486392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4643314" y="556814"/>
              <a:ext cx="68360" cy="379649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Rechteck 7"/>
            <p:cNvSpPr/>
            <p:nvPr/>
          </p:nvSpPr>
          <p:spPr bwMode="auto">
            <a:xfrm rot="5400000">
              <a:off x="4713735" y="800063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784476" y="722151"/>
              <a:ext cx="68360" cy="214966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hteck 16"/>
            <p:cNvSpPr/>
            <p:nvPr/>
          </p:nvSpPr>
          <p:spPr bwMode="auto">
            <a:xfrm rot="5400000">
              <a:off x="4768999" y="695949"/>
              <a:ext cx="68360" cy="10041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65134902" name="Gruppieren 11"/>
          <p:cNvGrpSpPr/>
          <p:nvPr userDrawn="1"/>
        </p:nvGrpSpPr>
        <p:grpSpPr bwMode="auto">
          <a:xfrm>
            <a:off x="386476" y="384691"/>
            <a:ext cx="212452" cy="382031"/>
            <a:chOff x="4643314" y="556813"/>
            <a:chExt cx="212452" cy="382031"/>
          </a:xfrm>
        </p:grpSpPr>
        <p:sp>
          <p:nvSpPr>
            <p:cNvPr id="38" name="Rechteck 37"/>
            <p:cNvSpPr/>
            <p:nvPr/>
          </p:nvSpPr>
          <p:spPr bwMode="auto">
            <a:xfrm rot="5400000">
              <a:off x="4714296" y="485831"/>
              <a:ext cx="67237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4643314" y="556814"/>
              <a:ext cx="68360" cy="379649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Rechteck 39"/>
            <p:cNvSpPr/>
            <p:nvPr/>
          </p:nvSpPr>
          <p:spPr bwMode="auto">
            <a:xfrm rot="5400000">
              <a:off x="4713735" y="800063"/>
              <a:ext cx="68360" cy="20920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4786857" y="722151"/>
              <a:ext cx="68360" cy="214966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hteck 20"/>
            <p:cNvSpPr/>
            <p:nvPr/>
          </p:nvSpPr>
          <p:spPr bwMode="auto">
            <a:xfrm rot="5400000">
              <a:off x="4771380" y="695949"/>
              <a:ext cx="68360" cy="100412"/>
            </a:xfrm>
            <a:prstGeom prst="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846276442" name="Gruppieren 21"/>
          <p:cNvGrpSpPr/>
          <p:nvPr userDrawn="1"/>
        </p:nvGrpSpPr>
        <p:grpSpPr bwMode="auto">
          <a:xfrm>
            <a:off x="555162" y="384295"/>
            <a:ext cx="164247" cy="382033"/>
            <a:chOff x="4725776" y="430810"/>
            <a:chExt cx="164247" cy="382774"/>
          </a:xfrm>
          <a:solidFill>
            <a:srgbClr val="98C6EA"/>
          </a:solidFill>
        </p:grpSpPr>
        <p:sp>
          <p:nvSpPr>
            <p:cNvPr id="23" name="Rechteck 22"/>
            <p:cNvSpPr/>
            <p:nvPr/>
          </p:nvSpPr>
          <p:spPr bwMode="auto">
            <a:xfrm rot="5400000">
              <a:off x="4773715" y="538780"/>
              <a:ext cx="68374" cy="164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4725782" y="622034"/>
              <a:ext cx="45719" cy="1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4844304" y="431234"/>
              <a:ext cx="45719" cy="19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Rechteck 25"/>
            <p:cNvSpPr/>
            <p:nvPr/>
          </p:nvSpPr>
          <p:spPr bwMode="auto">
            <a:xfrm rot="5400000">
              <a:off x="4773712" y="382874"/>
              <a:ext cx="68374" cy="1642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Rechteck 26"/>
            <p:cNvSpPr/>
            <p:nvPr/>
          </p:nvSpPr>
          <p:spPr bwMode="auto">
            <a:xfrm rot="5400000">
              <a:off x="4778038" y="701601"/>
              <a:ext cx="59727" cy="164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78422994" name="Grafik 7"/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5772988" y="383202"/>
            <a:ext cx="711528" cy="383203"/>
          </a:xfrm>
          <a:prstGeom prst="rect">
            <a:avLst/>
          </a:prstGeom>
        </p:spPr>
      </p:pic>
      <p:sp>
        <p:nvSpPr>
          <p:cNvPr id="1021588934" name="Textplatzhalter 5"/>
          <p:cNvSpPr>
            <a:spLocks noGrp="1"/>
          </p:cNvSpPr>
          <p:nvPr>
            <p:ph type="body" idx="1"/>
          </p:nvPr>
        </p:nvSpPr>
        <p:spPr bwMode="auto">
          <a:xfrm>
            <a:off x="369320" y="2420250"/>
            <a:ext cx="5915268" cy="628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49748629" name="Titelplatzhalter 1"/>
          <p:cNvSpPr txBox="1"/>
          <p:nvPr userDrawn="1"/>
        </p:nvSpPr>
        <p:spPr bwMode="auto">
          <a:xfrm>
            <a:off x="1032026" y="383202"/>
            <a:ext cx="2294928" cy="395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45653" rtl="0">
              <a:lnSpc>
                <a:spcPts val="1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900" b="0" i="0" u="none" strike="noStrike" cap="none" spc="0">
                <a:ln>
                  <a:noFill/>
                </a:ln>
                <a:solidFill>
                  <a:schemeClr val="bg2"/>
                </a:solidFill>
                <a:latin typeface="Arial"/>
                <a:ea typeface="Arial"/>
                <a:cs typeface="Arial"/>
              </a:rPr>
              <a:t>PhD/Postdoc ‘Get</a:t>
            </a:r>
            <a:r>
              <a:rPr lang="de-DE" sz="900" b="0" i="0" u="none" strike="noStrike" cap="none" spc="0">
                <a:ln>
                  <a:noFill/>
                </a:ln>
                <a:solidFill>
                  <a:srgbClr val="0065BD"/>
                </a:solidFill>
                <a:latin typeface="Arial"/>
                <a:ea typeface="Arial"/>
                <a:cs typeface="Arial"/>
              </a:rPr>
              <a:t>2</a:t>
            </a:r>
            <a:r>
              <a:rPr lang="de-DE" sz="900" b="0" i="0" u="none" strike="noStrike" cap="none" spc="0">
                <a:ln>
                  <a:noFill/>
                </a:ln>
                <a:solidFill>
                  <a:schemeClr val="bg2"/>
                </a:solidFill>
                <a:latin typeface="Arial"/>
                <a:ea typeface="Arial"/>
                <a:cs typeface="Arial"/>
              </a:rPr>
              <a:t>Gether‘</a:t>
            </a:r>
            <a:endParaRPr/>
          </a:p>
          <a:p>
            <a:pPr marL="0" marR="0" lvl="0" indent="0" algn="l" defTabSz="945653" rtl="0">
              <a:lnSpc>
                <a:spcPts val="1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900" b="0" i="0" u="none" strike="noStrike" cap="none" spc="0">
                <a:ln>
                  <a:noFill/>
                </a:ln>
                <a:solidFill>
                  <a:schemeClr val="bg2"/>
                </a:solidFill>
                <a:latin typeface="Arial"/>
                <a:ea typeface="Arial"/>
                <a:cs typeface="Arial"/>
              </a:rPr>
              <a:t>Department of Life Science Engineering</a:t>
            </a:r>
            <a:endParaRPr/>
          </a:p>
          <a:p>
            <a:pPr marL="0" marR="0" lvl="0" indent="0" algn="l" defTabSz="945653" rtl="0">
              <a:lnSpc>
                <a:spcPts val="1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900" b="0" i="0" u="none" strike="noStrike" cap="none" spc="0">
                <a:ln>
                  <a:noFill/>
                </a:ln>
                <a:solidFill>
                  <a:schemeClr val="bg2"/>
                </a:solidFill>
                <a:latin typeface="Arial"/>
                <a:ea typeface="Arial"/>
                <a:cs typeface="Arial"/>
              </a:rPr>
              <a:t>TUM School of Life Sciences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l" defTabSz="945653" rtl="0">
        <a:spcBef>
          <a:spcPts val="0"/>
        </a:spcBef>
        <a:buNone/>
        <a:defRPr lang="de-DE" sz="215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945653" rtl="0">
        <a:spcBef>
          <a:spcPts val="0"/>
        </a:spcBef>
        <a:buFont typeface="Arial"/>
        <a:buNone/>
        <a:defRPr sz="1200">
          <a:solidFill>
            <a:schemeClr val="tx1"/>
          </a:solidFill>
          <a:latin typeface="Arial"/>
          <a:ea typeface="+mn-ea"/>
          <a:cs typeface="Arial"/>
        </a:defRPr>
      </a:lvl1pPr>
      <a:lvl2pPr marL="768343" indent="-295517" algn="l" defTabSz="945653" rtl="0">
        <a:spcBef>
          <a:spcPts val="0"/>
        </a:spcBef>
        <a:buFont typeface="Arial"/>
        <a:buChar char="–"/>
        <a:defRPr sz="1200">
          <a:solidFill>
            <a:schemeClr val="tx1"/>
          </a:solidFill>
          <a:latin typeface="Arial"/>
          <a:ea typeface="+mn-ea"/>
          <a:cs typeface="Arial"/>
        </a:defRPr>
      </a:lvl2pPr>
      <a:lvl3pPr marL="1182067" indent="-236413" algn="l" defTabSz="945653" rtl="0">
        <a:spcBef>
          <a:spcPts val="0"/>
        </a:spcBef>
        <a:buFont typeface="Arial"/>
        <a:buChar char="•"/>
        <a:defRPr sz="1200">
          <a:solidFill>
            <a:schemeClr val="tx1"/>
          </a:solidFill>
          <a:latin typeface="Arial"/>
          <a:ea typeface="+mn-ea"/>
          <a:cs typeface="Arial"/>
        </a:defRPr>
      </a:lvl3pPr>
      <a:lvl4pPr marL="1654893" indent="-236413" algn="l" defTabSz="945653" rtl="0">
        <a:spcBef>
          <a:spcPts val="0"/>
        </a:spcBef>
        <a:buFont typeface="Arial"/>
        <a:buChar char="–"/>
        <a:defRPr sz="1200">
          <a:solidFill>
            <a:schemeClr val="tx1"/>
          </a:solidFill>
          <a:latin typeface="Arial"/>
          <a:ea typeface="+mn-ea"/>
          <a:cs typeface="Arial"/>
        </a:defRPr>
      </a:lvl4pPr>
      <a:lvl5pPr marL="2127720" indent="-236413" algn="l" defTabSz="945653" rtl="0">
        <a:spcBef>
          <a:spcPts val="0"/>
        </a:spcBef>
        <a:buFont typeface="Arial"/>
        <a:buChar char="»"/>
        <a:defRPr sz="1200">
          <a:solidFill>
            <a:schemeClr val="tx1"/>
          </a:solidFill>
          <a:latin typeface="Arial"/>
          <a:ea typeface="+mn-ea"/>
          <a:cs typeface="Arial"/>
        </a:defRPr>
      </a:lvl5pPr>
      <a:lvl6pPr marL="2600547" indent="-236413" algn="l" defTabSz="945653" rtl="0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6pPr>
      <a:lvl7pPr marL="3073373" indent="-236413" algn="l" defTabSz="945653" rtl="0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7pPr>
      <a:lvl8pPr marL="3546200" indent="-236413" algn="l" defTabSz="945653" rtl="0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8pPr>
      <a:lvl9pPr marL="4019026" indent="-236413" algn="l" defTabSz="945653" rtl="0">
        <a:spcBef>
          <a:spcPts val="0"/>
        </a:spcBef>
        <a:buFont typeface="Arial"/>
        <a:buChar char="•"/>
        <a:defRPr sz="2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1pPr>
      <a:lvl2pPr marL="472827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2pPr>
      <a:lvl3pPr marL="945653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3pPr>
      <a:lvl4pPr marL="1418480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4pPr>
      <a:lvl5pPr marL="1891307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5pPr>
      <a:lvl6pPr marL="2364133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6pPr>
      <a:lvl7pPr marL="2836960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7pPr>
      <a:lvl8pPr marL="3309787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8pPr>
      <a:lvl9pPr marL="3782613" algn="l" defTabSz="945653" rtl="0">
        <a:defRPr sz="18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0062746" name="Bildplatzhalter 192"/>
          <p:cNvSpPr>
            <a:spLocks noGrp="1"/>
          </p:cNvSpPr>
          <p:nvPr>
            <p:ph type="pic" sz="quarter" idx="18"/>
          </p:nvPr>
        </p:nvSpPr>
        <p:spPr bwMode="auto">
          <a:xfrm>
            <a:off x="2475048" y="2678847"/>
            <a:ext cx="3835936" cy="2626883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65689478" name="Textplatzhalter 118"/>
          <p:cNvSpPr>
            <a:spLocks noGrp="1"/>
          </p:cNvSpPr>
          <p:nvPr>
            <p:ph type="body" sz="quarter" idx="20"/>
          </p:nvPr>
        </p:nvSpPr>
        <p:spPr bwMode="auto"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de-DE"/>
              <a:t>Professorship of Wood Science and Functionalization</a:t>
            </a:r>
          </a:p>
        </p:txBody>
      </p:sp>
      <p:sp>
        <p:nvSpPr>
          <p:cNvPr id="1447035833" name="Textplatzhalter 119"/>
          <p:cNvSpPr>
            <a:spLocks noGrp="1"/>
          </p:cNvSpPr>
          <p:nvPr>
            <p:ph type="body" sz="quarter" idx="21"/>
          </p:nvPr>
        </p:nvSpPr>
        <p:spPr bwMode="auto">
          <a:xfrm>
            <a:off x="375061" y="1868027"/>
            <a:ext cx="3053939" cy="3304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/>
              <a:t>Dr. Sebastian J. Antreich</a:t>
            </a:r>
            <a:endParaRPr/>
          </a:p>
        </p:txBody>
      </p:sp>
      <p:sp>
        <p:nvSpPr>
          <p:cNvPr id="1245402827" name="Textplatzhalter 193"/>
          <p:cNvSpPr>
            <a:spLocks noGrp="1"/>
          </p:cNvSpPr>
          <p:nvPr>
            <p:ph type="body" sz="quarter" idx="29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1347957" name="Textplatzhalter 194"/>
          <p:cNvSpPr>
            <a:spLocks noGrp="1"/>
          </p:cNvSpPr>
          <p:nvPr>
            <p:ph type="body" sz="quarter" idx="35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17837554" name="Bildplatzhalter 195"/>
          <p:cNvSpPr>
            <a:spLocks noGrp="1"/>
          </p:cNvSpPr>
          <p:nvPr>
            <p:ph type="pic" sz="quarter" idx="36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67052974" name="Textplatzhalter 196"/>
          <p:cNvSpPr>
            <a:spLocks noGrp="1"/>
          </p:cNvSpPr>
          <p:nvPr>
            <p:ph type="body" sz="quarter" idx="3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64492893" name="Textplatzhalter 197"/>
          <p:cNvSpPr>
            <a:spLocks noGrp="1"/>
          </p:cNvSpPr>
          <p:nvPr>
            <p:ph type="body" sz="quarter" idx="4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2767058" name="Textplatzhalter 198"/>
          <p:cNvSpPr>
            <a:spLocks noGrp="1"/>
          </p:cNvSpPr>
          <p:nvPr>
            <p:ph type="body" sz="quarter" idx="4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88866613" name="Textplatzhalter 199"/>
          <p:cNvSpPr>
            <a:spLocks noGrp="1"/>
          </p:cNvSpPr>
          <p:nvPr>
            <p:ph type="body" sz="quarter" idx="47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27801399" name="Textplatzhalter 200"/>
          <p:cNvSpPr>
            <a:spLocks noGrp="1"/>
          </p:cNvSpPr>
          <p:nvPr>
            <p:ph type="body" sz="quarter" idx="4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6388552" name="Textplatzhalter 201"/>
          <p:cNvSpPr>
            <a:spLocks noGrp="1"/>
          </p:cNvSpPr>
          <p:nvPr>
            <p:ph type="body" sz="quarter" idx="49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23930109" name="Textplatzhalter 182"/>
          <p:cNvSpPr>
            <a:spLocks noGrp="1"/>
          </p:cNvSpPr>
          <p:nvPr>
            <p:ph type="body" sz="quarter" idx="50"/>
          </p:nvPr>
        </p:nvSpPr>
        <p:spPr bwMode="auto"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de-DE"/>
              <a:t>TUM School of Life Sciences</a:t>
            </a:r>
            <a:endParaRPr/>
          </a:p>
          <a:p>
            <a:pPr>
              <a:defRPr/>
            </a:pPr>
            <a:r>
              <a:rPr lang="de-DE"/>
              <a:t>Department of Life Science Engineering</a:t>
            </a:r>
            <a:endParaRPr/>
          </a:p>
          <a:p>
            <a:pPr>
              <a:defRPr/>
            </a:pPr>
            <a:r>
              <a:rPr lang="de-DE"/>
              <a:t>Professorship of Wood Science and Functionalization</a:t>
            </a:r>
          </a:p>
          <a:p>
            <a:pPr>
              <a:defRPr/>
            </a:pPr>
            <a:r>
              <a:rPr lang="de-DE"/>
              <a:t>Hans-Carl-von-Carlowitz-Platz 2, 85354, Freising</a:t>
            </a:r>
            <a:endParaRPr/>
          </a:p>
          <a:p>
            <a:pPr>
              <a:defRPr/>
            </a:pPr>
            <a:endParaRPr lang="de-DE" sz="300"/>
          </a:p>
        </p:txBody>
      </p:sp>
      <p:pic>
        <p:nvPicPr>
          <p:cNvPr id="382810172" name="Bildplatzhalter 140" descr="Ein Bild, das Person, Kleidung, Menschliches Gesicht, Weihnachtsbaum enthält.&#10;&#10;KI-generierte Inhalte können fehlerhaft sein."/>
          <p:cNvPicPr>
            <a:picLocks noGrp="1" noChangeAspect="1"/>
          </p:cNvPicPr>
          <p:nvPr>
            <p:ph type="pic" sz="quarter" idx="52"/>
          </p:nvPr>
        </p:nvPicPr>
        <p:blipFill rotWithShape="1">
          <a:blip r:embed="rId3"/>
          <a:srcRect l="17161" t="-1215" r="21655" b="23920"/>
          <a:stretch/>
        </p:blipFill>
        <p:spPr bwMode="auto">
          <a:xfrm>
            <a:off x="380205" y="1086431"/>
            <a:ext cx="719998" cy="682186"/>
          </a:xfrm>
          <a:prstGeom prst="rect">
            <a:avLst/>
          </a:prstGeom>
        </p:spPr>
      </p:pic>
      <p:pic>
        <p:nvPicPr>
          <p:cNvPr id="722557913" name="Bildplatzhalter 142" descr="Ein Bild, das Muster, Majorelle Blue, Symmetrie, Blau enthält.&#10;&#10;KI-generierte Inhalte können fehlerhaft sein."/>
          <p:cNvPicPr>
            <a:picLocks noGrp="1" noChangeAspect="1"/>
          </p:cNvPicPr>
          <p:nvPr>
            <p:ph type="pic" sz="quarter" idx="54"/>
          </p:nvPr>
        </p:nvPicPr>
        <p:blipFill rotWithShape="1">
          <a:blip r:embed="rId4"/>
          <a:stretch/>
        </p:blipFill>
        <p:spPr bwMode="auto">
          <a:prstGeom prst="rect">
            <a:avLst/>
          </a:prstGeom>
        </p:spPr>
      </p:pic>
      <p:sp>
        <p:nvSpPr>
          <p:cNvPr id="679805484" name="Textplatzhalter 190"/>
          <p:cNvSpPr>
            <a:spLocks noGrp="1"/>
          </p:cNvSpPr>
          <p:nvPr>
            <p:ph type="body" sz="quarter" idx="5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Prof. Dr. Michaela Eder</a:t>
            </a:r>
            <a:endParaRPr/>
          </a:p>
        </p:txBody>
      </p:sp>
      <p:sp>
        <p:nvSpPr>
          <p:cNvPr id="1835992645" name="Textplatzhalter 202"/>
          <p:cNvSpPr>
            <a:spLocks noGrp="1"/>
          </p:cNvSpPr>
          <p:nvPr>
            <p:ph type="body" sz="quarter" idx="56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45334045" name="Textplatzhalter 23"/>
          <p:cNvSpPr txBox="1"/>
          <p:nvPr/>
        </p:nvSpPr>
        <p:spPr bwMode="auto">
          <a:xfrm>
            <a:off x="3429000" y="1899058"/>
            <a:ext cx="3053939" cy="249798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945653" rtl="0">
              <a:spcBef>
                <a:spcPts val="0"/>
              </a:spcBef>
              <a:buFont typeface="Arial"/>
              <a:buNone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8343" indent="-295517" algn="l" defTabSz="945653" rtl="0">
              <a:spcBef>
                <a:spcPts val="0"/>
              </a:spcBef>
              <a:buFont typeface="Arial"/>
              <a:buChar char="–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82067" indent="-236413" algn="l" defTabSz="945653" rtl="0">
              <a:spcBef>
                <a:spcPts val="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4893" indent="-236413" algn="l" defTabSz="945653" rtl="0">
              <a:spcBef>
                <a:spcPts val="0"/>
              </a:spcBef>
              <a:buFont typeface="Arial"/>
              <a:buChar char="–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91307" indent="0" algn="l" defTabSz="945653" rtl="0">
              <a:spcBef>
                <a:spcPts val="0"/>
              </a:spcBef>
              <a:buFont typeface="Arial"/>
              <a:buNone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00547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3373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6200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9026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9340731" name="Bildplatzhalter 195"/>
          <p:cNvSpPr>
            <a:spLocks noGrp="1"/>
          </p:cNvSpPr>
          <p:nvPr>
            <p:ph type="pic" sz="quarter" idx="1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2647638" name="Textplatzhalter 196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8445737" name="Textplatzhalter 197"/>
          <p:cNvSpPr>
            <a:spLocks noGrp="1"/>
          </p:cNvSpPr>
          <p:nvPr>
            <p:ph type="body" sz="quarter" idx="2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1518159" name="Textplatzhalter 198"/>
          <p:cNvSpPr>
            <a:spLocks noGrp="1"/>
          </p:cNvSpPr>
          <p:nvPr>
            <p:ph type="body" sz="quarter" idx="29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69913646" name="Textplatzhalter 199"/>
          <p:cNvSpPr>
            <a:spLocks noGrp="1"/>
          </p:cNvSpPr>
          <p:nvPr>
            <p:ph type="body" sz="quarter" idx="35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8060200" name="Bildplatzhalter 200"/>
          <p:cNvSpPr>
            <a:spLocks noGrp="1"/>
          </p:cNvSpPr>
          <p:nvPr>
            <p:ph type="pic" sz="quarter" idx="36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2982772" name="Textplatzhalter 201"/>
          <p:cNvSpPr>
            <a:spLocks noGrp="1"/>
          </p:cNvSpPr>
          <p:nvPr>
            <p:ph type="body" sz="quarter" idx="3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74172702" name="Textplatzhalter 202"/>
          <p:cNvSpPr>
            <a:spLocks noGrp="1"/>
          </p:cNvSpPr>
          <p:nvPr>
            <p:ph type="body" sz="quarter" idx="4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19590736" name="Textplatzhalter 203"/>
          <p:cNvSpPr>
            <a:spLocks noGrp="1"/>
          </p:cNvSpPr>
          <p:nvPr>
            <p:ph type="body" sz="quarter" idx="4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17610252" name="Textplatzhalter 204"/>
          <p:cNvSpPr>
            <a:spLocks noGrp="1"/>
          </p:cNvSpPr>
          <p:nvPr>
            <p:ph type="body" sz="quarter" idx="47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655979" name="Textplatzhalter 205"/>
          <p:cNvSpPr>
            <a:spLocks noGrp="1"/>
          </p:cNvSpPr>
          <p:nvPr>
            <p:ph type="body" sz="quarter" idx="4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80840664" name="Textplatzhalter 206"/>
          <p:cNvSpPr>
            <a:spLocks noGrp="1"/>
          </p:cNvSpPr>
          <p:nvPr>
            <p:ph type="body" sz="quarter" idx="49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99719522" name="Textplatzhalter 207"/>
          <p:cNvSpPr>
            <a:spLocks noGrp="1"/>
          </p:cNvSpPr>
          <p:nvPr>
            <p:ph type="body" sz="quarter" idx="5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71996306" name="Bildplatzhalter 208"/>
          <p:cNvSpPr>
            <a:spLocks noGrp="1"/>
          </p:cNvSpPr>
          <p:nvPr>
            <p:ph type="pic" sz="quarter" idx="52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7304653" name="Bildplatzhalter 209"/>
          <p:cNvSpPr>
            <a:spLocks noGrp="1"/>
          </p:cNvSpPr>
          <p:nvPr>
            <p:ph type="pic" sz="quarter" idx="5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28461980" name="Textplatzhalter 210"/>
          <p:cNvSpPr>
            <a:spLocks noGrp="1"/>
          </p:cNvSpPr>
          <p:nvPr>
            <p:ph type="body" sz="quarter" idx="55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54536175" name="Textplatzhalter 211"/>
          <p:cNvSpPr>
            <a:spLocks noGrp="1"/>
          </p:cNvSpPr>
          <p:nvPr>
            <p:ph type="body" sz="quarter" idx="56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55885434" name="Textplatzhalter 23"/>
          <p:cNvSpPr txBox="1"/>
          <p:nvPr/>
        </p:nvSpPr>
        <p:spPr bwMode="auto">
          <a:xfrm>
            <a:off x="3429000" y="1899058"/>
            <a:ext cx="3053939" cy="249798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945653" rtl="0">
              <a:spcBef>
                <a:spcPts val="0"/>
              </a:spcBef>
              <a:buFont typeface="Arial"/>
              <a:buNone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8343" indent="-295517" algn="l" defTabSz="945653" rtl="0">
              <a:spcBef>
                <a:spcPts val="0"/>
              </a:spcBef>
              <a:buFont typeface="Arial"/>
              <a:buChar char="–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82067" indent="-236413" algn="l" defTabSz="945653" rtl="0">
              <a:spcBef>
                <a:spcPts val="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4893" indent="-236413" algn="l" defTabSz="945653" rtl="0">
              <a:spcBef>
                <a:spcPts val="0"/>
              </a:spcBef>
              <a:buFont typeface="Arial"/>
              <a:buChar char="–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91307" indent="0" algn="l" defTabSz="945653" rtl="0">
              <a:spcBef>
                <a:spcPts val="0"/>
              </a:spcBef>
              <a:buFont typeface="Arial"/>
              <a:buNone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00547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3373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6200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9026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350893" name="Bildplatzhalter 18"/>
          <p:cNvSpPr>
            <a:spLocks noGrp="1"/>
          </p:cNvSpPr>
          <p:nvPr>
            <p:ph type="pic" sz="quarter" idx="1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86805342" name="Textplatzhalter 19"/>
          <p:cNvSpPr>
            <a:spLocks noGrp="1"/>
          </p:cNvSpPr>
          <p:nvPr>
            <p:ph type="body" sz="quarter" idx="2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68665942" name="Textplatzhalter 20"/>
          <p:cNvSpPr>
            <a:spLocks noGrp="1"/>
          </p:cNvSpPr>
          <p:nvPr>
            <p:ph type="body" sz="quarter" idx="2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3804741" name="Textplatzhalter 21"/>
          <p:cNvSpPr>
            <a:spLocks noGrp="1"/>
          </p:cNvSpPr>
          <p:nvPr>
            <p:ph type="body" sz="quarter" idx="29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50175262" name="Textplatzhalter 22"/>
          <p:cNvSpPr>
            <a:spLocks noGrp="1"/>
          </p:cNvSpPr>
          <p:nvPr>
            <p:ph type="body" sz="quarter" idx="35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13518412" name="Bildplatzhalter 23"/>
          <p:cNvSpPr>
            <a:spLocks noGrp="1"/>
          </p:cNvSpPr>
          <p:nvPr>
            <p:ph type="pic" sz="quarter" idx="36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81154991" name="Textplatzhalter 24"/>
          <p:cNvSpPr>
            <a:spLocks noGrp="1"/>
          </p:cNvSpPr>
          <p:nvPr>
            <p:ph type="body" sz="quarter" idx="3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92723912" name="Textplatzhalter 25"/>
          <p:cNvSpPr>
            <a:spLocks noGrp="1"/>
          </p:cNvSpPr>
          <p:nvPr>
            <p:ph type="body" sz="quarter" idx="4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21908789" name="Textplatzhalter 26"/>
          <p:cNvSpPr>
            <a:spLocks noGrp="1"/>
          </p:cNvSpPr>
          <p:nvPr>
            <p:ph type="body" sz="quarter" idx="4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53401259" name="Textplatzhalter 27"/>
          <p:cNvSpPr>
            <a:spLocks noGrp="1"/>
          </p:cNvSpPr>
          <p:nvPr>
            <p:ph type="body" sz="quarter" idx="47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4219496" name="Textplatzhalter 28"/>
          <p:cNvSpPr>
            <a:spLocks noGrp="1"/>
          </p:cNvSpPr>
          <p:nvPr>
            <p:ph type="body" sz="quarter" idx="4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64287366" name="Textplatzhalter 29"/>
          <p:cNvSpPr>
            <a:spLocks noGrp="1"/>
          </p:cNvSpPr>
          <p:nvPr>
            <p:ph type="body" sz="quarter" idx="49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47779914" name="Textplatzhalter 30"/>
          <p:cNvSpPr>
            <a:spLocks noGrp="1"/>
          </p:cNvSpPr>
          <p:nvPr>
            <p:ph type="body" sz="quarter" idx="5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99508371" name="Bildplatzhalter 31"/>
          <p:cNvSpPr>
            <a:spLocks noGrp="1"/>
          </p:cNvSpPr>
          <p:nvPr>
            <p:ph type="pic" sz="quarter" idx="52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10790428" name="Bildplatzhalter 32"/>
          <p:cNvSpPr>
            <a:spLocks noGrp="1"/>
          </p:cNvSpPr>
          <p:nvPr>
            <p:ph type="pic" sz="quarter" idx="5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858722" name="Textplatzhalter 33"/>
          <p:cNvSpPr>
            <a:spLocks noGrp="1"/>
          </p:cNvSpPr>
          <p:nvPr>
            <p:ph type="body" sz="quarter" idx="55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92295380" name="Textplatzhalter 34"/>
          <p:cNvSpPr>
            <a:spLocks noGrp="1"/>
          </p:cNvSpPr>
          <p:nvPr>
            <p:ph type="body" sz="quarter" idx="56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25180309" name="Textplatzhalter 23"/>
          <p:cNvSpPr txBox="1"/>
          <p:nvPr/>
        </p:nvSpPr>
        <p:spPr bwMode="auto">
          <a:xfrm>
            <a:off x="3429000" y="1899058"/>
            <a:ext cx="3053939" cy="249798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945653" rtl="0">
              <a:spcBef>
                <a:spcPts val="0"/>
              </a:spcBef>
              <a:buFont typeface="Arial"/>
              <a:buNone/>
              <a:defRPr sz="15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8343" indent="-295517" algn="l" defTabSz="945653" rtl="0">
              <a:spcBef>
                <a:spcPts val="0"/>
              </a:spcBef>
              <a:buFont typeface="Arial"/>
              <a:buChar char="–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82067" indent="-236413" algn="l" defTabSz="945653" rtl="0">
              <a:spcBef>
                <a:spcPts val="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54893" indent="-236413" algn="l" defTabSz="945653" rtl="0">
              <a:spcBef>
                <a:spcPts val="0"/>
              </a:spcBef>
              <a:buFont typeface="Arial"/>
              <a:buChar char="–"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91307" indent="0" algn="l" defTabSz="945653" rtl="0">
              <a:spcBef>
                <a:spcPts val="0"/>
              </a:spcBef>
              <a:buFont typeface="Arial"/>
              <a:buNone/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00547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3373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6200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9026" indent="-236413" algn="l" defTabSz="945653" rtl="0">
              <a:spcBef>
                <a:spcPts val="0"/>
              </a:spcBef>
              <a:buFont typeface="Arial"/>
              <a:buChar char="•"/>
              <a:defRPr sz="2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ißer Hintergrund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ißer Hintergrund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</Words>
  <Application>Microsoft Office PowerPoint</Application>
  <PresentationFormat>A4-Papier (210 x 297 mm)</PresentationFormat>
  <Paragraphs>10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5" baseType="lpstr">
      <vt:lpstr>Arial</vt:lpstr>
      <vt:lpstr>weißer Hintergrund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Antreich</dc:creator>
  <cp:lastModifiedBy>Sebastian Gruber</cp:lastModifiedBy>
  <cp:revision>9</cp:revision>
  <dcterms:created xsi:type="dcterms:W3CDTF">2025-10-16T08:25:00Z</dcterms:created>
  <dcterms:modified xsi:type="dcterms:W3CDTF">2025-10-23T17:11:48Z</dcterms:modified>
</cp:coreProperties>
</file>